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463D264-0F27-460A-85D8-B34BCE29F78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5AA279A-DAB2-4F17-AD85-AF83513F33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rcqw5y7gqjqa/st-patricks-day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i="0" dirty="0" smtClean="0"/>
              <a:t>By: Gina Gaunt</a:t>
            </a:r>
            <a:endParaRPr lang="en-US" sz="2800" i="0" dirty="0"/>
          </a:p>
        </p:txBody>
      </p:sp>
    </p:spTree>
    <p:extLst>
      <p:ext uri="{BB962C8B-B14F-4D97-AF65-F5344CB8AC3E}">
        <p14:creationId xmlns:p14="http://schemas.microsoft.com/office/powerpoint/2010/main" val="97670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242" y="2438400"/>
            <a:ext cx="5179516" cy="3048000"/>
          </a:xfrm>
        </p:spPr>
      </p:pic>
    </p:spTree>
    <p:extLst>
      <p:ext uri="{BB962C8B-B14F-4D97-AF65-F5344CB8AC3E}">
        <p14:creationId xmlns:p14="http://schemas.microsoft.com/office/powerpoint/2010/main" val="36373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44" y="2438400"/>
            <a:ext cx="4334311" cy="3048000"/>
          </a:xfrm>
        </p:spPr>
      </p:pic>
    </p:spTree>
    <p:extLst>
      <p:ext uri="{BB962C8B-B14F-4D97-AF65-F5344CB8AC3E}">
        <p14:creationId xmlns:p14="http://schemas.microsoft.com/office/powerpoint/2010/main" val="14502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editing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3447">
            <a:off x="1199862" y="2234506"/>
            <a:ext cx="2948123" cy="316596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0459">
            <a:off x="4495800" y="2345481"/>
            <a:ext cx="3429000" cy="329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7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90600"/>
            <a:ext cx="64008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Inserting &amp; Editing Texts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1033">
            <a:off x="340472" y="2651445"/>
            <a:ext cx="2448970" cy="2209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005" y="2438400"/>
            <a:ext cx="3395366" cy="2191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371" y="2438400"/>
            <a:ext cx="2798171" cy="236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Helpful Guides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86000"/>
            <a:ext cx="7453042" cy="3352800"/>
          </a:xfrm>
        </p:spPr>
      </p:pic>
    </p:spTree>
    <p:extLst>
      <p:ext uri="{BB962C8B-B14F-4D97-AF65-F5344CB8AC3E}">
        <p14:creationId xmlns:p14="http://schemas.microsoft.com/office/powerpoint/2010/main" val="27325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err="1" smtClean="0"/>
              <a:t>Prezi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://prezi.com/rcqw5y7gqjqa/st-patricks-day</a:t>
            </a:r>
            <a:r>
              <a:rPr lang="en-US" smtClean="0">
                <a:hlinkClick r:id="rId2"/>
              </a:rPr>
              <a:t>/</a:t>
            </a:r>
            <a:r>
              <a:rPr lang="en-US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21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62</TotalTime>
  <Words>23</Words>
  <Application>Microsoft Office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Couture</vt:lpstr>
      <vt:lpstr>Prezi</vt:lpstr>
      <vt:lpstr>Getting started</vt:lpstr>
      <vt:lpstr>Themes</vt:lpstr>
      <vt:lpstr>Tools for editing</vt:lpstr>
      <vt:lpstr>Inserting &amp; Editing Texts</vt:lpstr>
      <vt:lpstr>Helpful Guides</vt:lpstr>
      <vt:lpstr>My Prezi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Prezi</dc:title>
  <dc:creator>gina</dc:creator>
  <cp:lastModifiedBy>gina</cp:lastModifiedBy>
  <cp:revision>10</cp:revision>
  <dcterms:created xsi:type="dcterms:W3CDTF">2012-02-23T02:03:29Z</dcterms:created>
  <dcterms:modified xsi:type="dcterms:W3CDTF">2012-02-23T03:06:24Z</dcterms:modified>
</cp:coreProperties>
</file>